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4"/>
  </p:notesMasterIdLst>
  <p:handoutMasterIdLst>
    <p:handoutMasterId r:id="rId55"/>
  </p:handoutMasterIdLst>
  <p:sldIdLst>
    <p:sldId id="268" r:id="rId2"/>
    <p:sldId id="269" r:id="rId3"/>
    <p:sldId id="364" r:id="rId4"/>
    <p:sldId id="377" r:id="rId5"/>
    <p:sldId id="390" r:id="rId6"/>
    <p:sldId id="391" r:id="rId7"/>
    <p:sldId id="393" r:id="rId8"/>
    <p:sldId id="366" r:id="rId9"/>
    <p:sldId id="367" r:id="rId10"/>
    <p:sldId id="394" r:id="rId11"/>
    <p:sldId id="387" r:id="rId12"/>
    <p:sldId id="388" r:id="rId13"/>
    <p:sldId id="368" r:id="rId14"/>
    <p:sldId id="395" r:id="rId15"/>
    <p:sldId id="396" r:id="rId16"/>
    <p:sldId id="397" r:id="rId17"/>
    <p:sldId id="398" r:id="rId18"/>
    <p:sldId id="399" r:id="rId19"/>
    <p:sldId id="371" r:id="rId20"/>
    <p:sldId id="400" r:id="rId21"/>
    <p:sldId id="373" r:id="rId22"/>
    <p:sldId id="378" r:id="rId23"/>
    <p:sldId id="374" r:id="rId24"/>
    <p:sldId id="402" r:id="rId25"/>
    <p:sldId id="403" r:id="rId26"/>
    <p:sldId id="379" r:id="rId27"/>
    <p:sldId id="353" r:id="rId28"/>
    <p:sldId id="404" r:id="rId29"/>
    <p:sldId id="405" r:id="rId30"/>
    <p:sldId id="406" r:id="rId31"/>
    <p:sldId id="407" r:id="rId32"/>
    <p:sldId id="408" r:id="rId33"/>
    <p:sldId id="409" r:id="rId34"/>
    <p:sldId id="352" r:id="rId35"/>
    <p:sldId id="384" r:id="rId36"/>
    <p:sldId id="355" r:id="rId37"/>
    <p:sldId id="410" r:id="rId38"/>
    <p:sldId id="411" r:id="rId39"/>
    <p:sldId id="412" r:id="rId40"/>
    <p:sldId id="413" r:id="rId41"/>
    <p:sldId id="380" r:id="rId42"/>
    <p:sldId id="381" r:id="rId43"/>
    <p:sldId id="382" r:id="rId44"/>
    <p:sldId id="418" r:id="rId45"/>
    <p:sldId id="419" r:id="rId46"/>
    <p:sldId id="420" r:id="rId47"/>
    <p:sldId id="421" r:id="rId48"/>
    <p:sldId id="359" r:id="rId49"/>
    <p:sldId id="360" r:id="rId50"/>
    <p:sldId id="414" r:id="rId51"/>
    <p:sldId id="417" r:id="rId52"/>
    <p:sldId id="28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31-Jul-24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31-Jul-24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Department of </a:t>
            </a:r>
            <a:r>
              <a:rPr lang="en-US" dirty="0" err="1"/>
              <a:t>CS&amp;E,Acharya</a:t>
            </a:r>
            <a:r>
              <a:rPr lang="en-US" dirty="0"/>
              <a:t> Institute of technology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7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71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6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8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4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8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7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31-Jul-24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docs.strip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www.mongodb.com/docs/atlas/" TargetMode="External"/><Relationship Id="rId4" Type="http://schemas.openxmlformats.org/officeDocument/2006/relationships/hyperlink" Target="https://auth0.com/doc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50706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100" dirty="0"/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latin typeface="Cambria"/>
                <a:ea typeface="Cambria"/>
                <a:cs typeface="Times New Roman"/>
              </a:rPr>
              <a:t>Academic Mini Project Final Presentation on</a:t>
            </a:r>
          </a:p>
          <a:p>
            <a:pPr algn="ctr"/>
            <a:r>
              <a:rPr lang="en-US" sz="2000" b="1" dirty="0">
                <a:latin typeface="Cambria"/>
                <a:ea typeface="Cambria"/>
                <a:cs typeface="Times New Roman"/>
              </a:rPr>
              <a:t>“</a:t>
            </a:r>
            <a:r>
              <a:rPr lang="en-US" b="1" dirty="0">
                <a:latin typeface="Cambria"/>
                <a:ea typeface="Cambria"/>
                <a:cs typeface="Times New Roman"/>
              </a:rPr>
              <a:t>AI-GENERATED-BLOG</a:t>
            </a:r>
            <a:r>
              <a:rPr lang="en-US" sz="2400" b="1" dirty="0">
                <a:latin typeface="Cambria"/>
                <a:ea typeface="Cambria"/>
                <a:cs typeface="Times New Roman"/>
              </a:rPr>
              <a:t>”</a:t>
            </a:r>
            <a:endParaRPr lang="en-US" sz="2400" dirty="0">
              <a:latin typeface="Cambria"/>
              <a:ea typeface="Cambria"/>
              <a:cs typeface="Times New Roman"/>
            </a:endParaRPr>
          </a:p>
          <a:p>
            <a:pPr algn="ctr"/>
            <a:endParaRPr lang="en-US" sz="12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r>
              <a:rPr lang="en-US" dirty="0">
                <a:latin typeface="Cambria"/>
                <a:ea typeface="Cambria"/>
                <a:cs typeface="Times New Roman"/>
              </a:rPr>
              <a:t>							                   </a:t>
            </a:r>
          </a:p>
          <a:p>
            <a:r>
              <a:rPr lang="en-US" b="1" dirty="0">
                <a:latin typeface="Cambria"/>
                <a:ea typeface="Cambria"/>
                <a:cs typeface="Times New Roman"/>
              </a:rPr>
              <a:t>Presented by:          							          Under the guidance of: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/>
                <a:ea typeface="Cambria"/>
                <a:cs typeface="Times New Roman"/>
              </a:rPr>
              <a:t>Anish Kumar(1AY21CS028)                                                           Dr. Ajith </a:t>
            </a:r>
            <a:r>
              <a:rPr lang="en-US" dirty="0" err="1">
                <a:latin typeface="Times New Roman"/>
                <a:ea typeface="Cambria"/>
                <a:cs typeface="Times New Roman"/>
              </a:rPr>
              <a:t>Padyana</a:t>
            </a:r>
            <a:r>
              <a:rPr lang="en-US">
                <a:latin typeface="Times New Roman"/>
                <a:ea typeface="Cambria"/>
                <a:cs typeface="Times New Roman"/>
              </a:rPr>
              <a:t>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2.   Aditya Jyoti Sahu (1AY21CS017)                                             Professor and Head,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3.   Dalavai Hruday (1AY21CS049)                                                                        Department of CSE</a:t>
            </a:r>
            <a:endParaRPr lang="en-US">
              <a:latin typeface="Times New Roman"/>
            </a:endParaRPr>
          </a:p>
          <a:p>
            <a:endParaRPr lang="en-US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/>
          </a:p>
          <a:p>
            <a:pPr algn="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OF COMPUTER SCIENCE &amp; ENGINEERING</a:t>
            </a:r>
          </a:p>
          <a:p>
            <a:pPr algn="ctr"/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ACHARYA  INSTITUTE OF TECHNOLOGY</a:t>
            </a:r>
            <a:b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  SOLADEVANAHALLI, BENGALURU-560107</a:t>
            </a:r>
            <a:endParaRPr lang="en-IN" sz="2200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69065"/>
              </p:ext>
            </p:extLst>
          </p:nvPr>
        </p:nvGraphicFramePr>
        <p:xfrm>
          <a:off x="256310" y="1325880"/>
          <a:ext cx="1167938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8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809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5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"SaaS Model for Content Creation" - International Journal of Web Services Research, 2021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Alan Turing, Grace Hopper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Introduction of a scalable SaaS model for content creation. Advantages include cost-effectiveness and scalability.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Limited integration with emotion-based content generation. The proposed system integrates emotion-based content generation within the SaaS model using technologies like Auth0 for authentication and MongoDB for scalable data storage.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32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STATEMENT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/>
              <a:t>Creating emotion-based AI content platform </a:t>
            </a:r>
            <a:r>
              <a:rPr lang="en-US"/>
              <a:t>with SaaS </a:t>
            </a:r>
            <a:r>
              <a:rPr lang="en-US" dirty="0"/>
              <a:t>integration.</a:t>
            </a:r>
            <a:endParaRPr lang="en-US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REQUIREMENT ANALYSIS FOR PROJECT IMPLEMENTATION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Sign Up and Login:</a:t>
            </a:r>
            <a:r>
              <a:rPr lang="en-US">
                <a:latin typeface="Times New Roman"/>
                <a:ea typeface="+mn-lt"/>
                <a:cs typeface="+mn-lt"/>
              </a:rPr>
              <a:t> Users must be able to create an account and log in securely using Auth0.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Content Creation:</a:t>
            </a:r>
            <a:r>
              <a:rPr lang="en-US">
                <a:latin typeface="Times New Roman"/>
                <a:ea typeface="+mn-lt"/>
                <a:cs typeface="+mn-lt"/>
              </a:rPr>
              <a:t> The platform should allow users to generate blog content using ChatGPT based on specified emotional tones (e.g., happy, sad, inspiring).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Responsive Design:</a:t>
            </a:r>
            <a:r>
              <a:rPr lang="en-US">
                <a:latin typeface="Times New Roman"/>
                <a:ea typeface="+mn-lt"/>
                <a:cs typeface="+mn-lt"/>
              </a:rPr>
              <a:t> The platform must be accessible and functional on various devices, including desktops, tablets, and smartphones.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Scalable Database:</a:t>
            </a:r>
            <a:r>
              <a:rPr lang="en-US">
                <a:latin typeface="Times New Roman"/>
                <a:ea typeface="+mn-lt"/>
                <a:cs typeface="+mn-lt"/>
              </a:rPr>
              <a:t> Use MongoDB to store user data, content, and other relevant information securely and efficiently.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Payment Gateway Integration:</a:t>
            </a:r>
            <a:r>
              <a:rPr lang="en-US">
                <a:latin typeface="Times New Roman"/>
                <a:ea typeface="+mn-lt"/>
                <a:cs typeface="+mn-lt"/>
              </a:rPr>
              <a:t> Integrate Stripe to handle secure payment processing to buy credits and use the service.</a:t>
            </a: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1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Response 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have a response time of less than 2 seconds for content generation and user actions.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Uptime: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maintain an uptime of 99.9%, ensuring high availability for users.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Code Quality:</a:t>
            </a:r>
            <a:r>
              <a:rPr lang="en-US">
                <a:latin typeface="Times New Roman"/>
                <a:ea typeface="+mn-lt"/>
                <a:cs typeface="+mn-lt"/>
              </a:rPr>
              <a:t> Maintain high standards of code quality, with thorough documentation and adherence to best practices.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Deployment Flexibility:</a:t>
            </a:r>
            <a:r>
              <a:rPr lang="en-US">
                <a:latin typeface="Times New Roman"/>
                <a:ea typeface="+mn-lt"/>
                <a:cs typeface="+mn-lt"/>
              </a:rPr>
              <a:t> The system should be easily deployable in various environments, including cloud and on-premises.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Multi-Language Support:</a:t>
            </a:r>
            <a:r>
              <a:rPr lang="en-US">
                <a:latin typeface="Times New Roman"/>
                <a:ea typeface="+mn-lt"/>
                <a:cs typeface="+mn-lt"/>
              </a:rPr>
              <a:t> Provide support for multiple languages to cater to a global audience.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84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0163" y="1410206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 b="1" dirty="0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Next.js:</a:t>
            </a:r>
            <a:r>
              <a:rPr lang="en-US" dirty="0">
                <a:latin typeface="Times New Roman"/>
                <a:ea typeface="+mn-lt"/>
                <a:cs typeface="+mn-lt"/>
              </a:rPr>
              <a:t> A React framework for server-side rendering and generating static websites.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MongoDB:</a:t>
            </a:r>
            <a:r>
              <a:rPr lang="en-US" dirty="0">
                <a:latin typeface="Times New Roman"/>
                <a:ea typeface="+mn-lt"/>
                <a:cs typeface="+mn-lt"/>
              </a:rPr>
              <a:t> A NoSQL database for storing user data, content, and other relevant information in a scalable and efficient manner.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Auth0:</a:t>
            </a:r>
            <a:r>
              <a:rPr lang="en-US" dirty="0">
                <a:latin typeface="Times New Roman"/>
                <a:ea typeface="+mn-lt"/>
                <a:cs typeface="+mn-lt"/>
              </a:rPr>
              <a:t> A platform for implementing secure authentication and authorization, managing user accounts, and handling access control.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Stripe:</a:t>
            </a:r>
            <a:r>
              <a:rPr lang="en-US" dirty="0">
                <a:latin typeface="Times New Roman"/>
                <a:ea typeface="+mn-lt"/>
                <a:cs typeface="+mn-lt"/>
              </a:rPr>
              <a:t> A payment processing platform for handling transactions.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ChatGPT (OpenAI):</a:t>
            </a:r>
            <a:r>
              <a:rPr lang="en-US" dirty="0">
                <a:latin typeface="Times New Roman"/>
                <a:ea typeface="+mn-lt"/>
                <a:cs typeface="+mn-lt"/>
              </a:rPr>
              <a:t> An AI model for generating emotion-based content, providing capabilities to produce text that aligns with specified emotional tones.</a:t>
            </a:r>
          </a:p>
          <a:p>
            <a:pPr algn="just">
              <a:buFont typeface="Arial"/>
              <a:buChar char="•"/>
            </a:pPr>
            <a:endParaRPr lang="en-US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15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35529" y="1295906"/>
            <a:ext cx="11651673" cy="50361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CPU: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Multi-core processors (Intel Core i3).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 high-performance processors will be crucial for running complex algorithms and handling multiple tasks concurrently, which is essential for AI content generation.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RAM: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Minimum 8 GB.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Sufficient RAM ensures that your system can handle large datasets and multiple processes simultaneously without slowdowns.</a:t>
            </a: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54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798" y="1308782"/>
            <a:ext cx="11651673" cy="4761488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Storage: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SSD storage with at least 256 GB capacity.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Fast SSD storage will significantly improve the speed of data access and retrieval, which is important for managing large datasets and ensuring quick content generation.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62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PROPOSED METHODOLOGY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 vert="horz" lIns="91440" tIns="45720" rIns="91440" bIns="45720" anchor="t"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Introduction to the blog's vision and goals.</a:t>
            </a:r>
            <a:r>
              <a:rPr lang="en-IN">
                <a:latin typeface="Times New Roman"/>
                <a:ea typeface="Cambria"/>
                <a:cs typeface="Times New Roman"/>
              </a:rPr>
              <a:t> 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Overview of AI's role in emotion-based content generation.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Explanation of how the SaaS model integrates with content creation.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Detailed discussion on the benefits of emotion-driven content for creators.</a:t>
            </a:r>
            <a:endParaRPr lang="en-IN">
              <a:latin typeface="Times New Roman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Insights into the technology behind the AI system.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buClr>
                <a:srgbClr val="D34817"/>
              </a:buClr>
              <a:buFont typeface="Wingdings 2" pitchFamily="2" charset="2"/>
              <a:buChar char="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proposed methodology for the AI-generated blog focuses on developing a SaaS platform that creates emotionally engaging content for creators.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This platform will utilize Auth0 for secure user authentication, Next.js for building a responsive and dynamic frontend, MongoDB for efficient data storage, and Stripe for handling subscription payments.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ChatGPT, powered by OpenAI, will be integrated to generate personalized blog posts based on the user's emotional context. </a:t>
            </a: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system will analyze user inputs to detect emotions and create contextually appropriate content, providing tools for users to edit and refine AI-generated posts. 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entire process will be managed through a robust backend built with Node.js and Express.js, ensuring seamless interaction between the frontend and backend services.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50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CHAPTER-2: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DESIGN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EXPLANATION OF PROJECT MODULES IDENTIFIED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1: Authentication (Auth0)</a:t>
            </a: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Secure user registration and login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 identity management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Access control and permissions</a:t>
            </a:r>
            <a:endParaRPr lang="en-US" sz="2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2: Content Generation (ChatGPT)	</a:t>
            </a: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Analyze user inputs for emotional context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Generate emotion-based blog content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content suggestions and improvements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7" y="1607148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3: Frontend Module (Next.js)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Dynamic and responsive user interface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Smooth navigation and user experience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Client-side rendering for enhanced performance</a:t>
            </a:r>
          </a:p>
          <a:p>
            <a:pPr marL="27432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4: Database Module (MongoDB)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Efficient storage and retrieval of user 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blog content and emotional metadata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Ensure data consistency and reliability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7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 algn="ctr">
              <a:buNone/>
            </a:pPr>
            <a:endParaRPr lang="en-US" b="1" u="sng" dirty="0">
              <a:latin typeface="Cambria"/>
              <a:ea typeface="Cambria"/>
            </a:endParaRPr>
          </a:p>
          <a:p>
            <a:pPr algn="ctr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5: Payment Module (Stripe)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subscription management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Process payments securely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transaction history and receipts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pitchFamily="2" charset="2"/>
              <a:buChar char=""/>
            </a:pPr>
            <a:endParaRPr lang="en-US" sz="3100" b="1" dirty="0"/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CHAPTER-3: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IMPLEMENTATION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MODULES IMPLEMENTED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47" y="416152"/>
            <a:ext cx="11831781" cy="1143000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/>
                <a:ea typeface="Cambria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5146" y="1719943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and Management (Auth0)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Securely manage user authentication and access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Auth0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registration and login.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Password management and recovery.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Single Sign-On (SSO) capabilities.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session management.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Role-based access control.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1864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0952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2. Frontend Interface (Next.js)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Provide a responsive and interactive user interface.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Next.js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User-friendly interface for content creation and management.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Responsive design for various devices.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Integration with Auth0 for authentication.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Form handling for user input (e.g., emotions, content topics).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Display generated content.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Navigation and routing for different sections of the website.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CHAPTER-1: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INTRODUCTORY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9756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4898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Content Generation (ChatGPT)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Generate blog content based on user emotions and input.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ChatGPT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Analyze user input to detect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Generate contextually relevant blog content.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multiple content suggestions based on the detected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different content formats (e.g., articles, summaries, lists).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015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76476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80952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4. Data Storage and Management (MongoDB)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Store and manage user data, content, and session information.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MongoDB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Store user profiles and authentication data.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Save generated content and related metadata.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session data for user interactions.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fast and scalable data access.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731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83495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383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5. Payment Processing and Subscription Management (Stripe)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Handle payments and manage user subscriptions.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Stripe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Process one-time payment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payment methods (e.g., credit cards, digital wallets).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secure transaction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Generate invoices and transaction history.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5275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94381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40795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6. Backend Logic and API Integration</a:t>
            </a: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Serve as the central hub for business logic and API integrations.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Node.js (Express.js)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Auth0 for authentication workflows.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Connect to MongoDB for data storage and retrieval.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Interface with ChatGPT for content generation.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Stripe for payment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API requests and responses between frontend and backend.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Implement business logic for user actions and content generation.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550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CHAPER-4: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DEMONSTRATION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DEMONSTRATION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>
                <a:latin typeface="Cambria" pitchFamily="18" charset="0"/>
                <a:ea typeface="Cambria" pitchFamily="18" charset="0"/>
              </a:rPr>
              <a:t>CONTENTS TO BE PRESENT:</a:t>
            </a: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image-1:</a:t>
            </a:r>
          </a:p>
          <a:p>
            <a:pPr marL="984250" indent="-444500"/>
            <a:r>
              <a:rPr lang="en-US"/>
              <a:t>screenshot/photo image-1of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image-1.</a:t>
            </a:r>
          </a:p>
          <a:p>
            <a:pPr>
              <a:buNone/>
            </a:pPr>
            <a:endParaRPr lang="en-US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image-2:</a:t>
            </a:r>
          </a:p>
          <a:p>
            <a:pPr marL="984250" lvl="0" indent="-444500"/>
            <a:r>
              <a:rPr lang="en-US"/>
              <a:t>screenshot/photo image-2 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image-2.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Content Placeholder 2" descr="A screenshot of a computer">
            <a:extLst>
              <a:ext uri="{FF2B5EF4-FFF2-40B4-BE49-F238E27FC236}">
                <a16:creationId xmlns:a16="http://schemas.microsoft.com/office/drawing/2014/main" id="{7736F9D9-A671-AAF9-5824-5A369CC787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135" t="5663" b="5167"/>
          <a:stretch/>
        </p:blipFill>
        <p:spPr>
          <a:xfrm>
            <a:off x="1785257" y="1502225"/>
            <a:ext cx="8469085" cy="37003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886E9-1D91-0DB0-68A1-7AE21749FF2E}"/>
              </a:ext>
            </a:extLst>
          </p:cNvPr>
          <p:cNvSpPr txBox="1"/>
          <p:nvPr/>
        </p:nvSpPr>
        <p:spPr>
          <a:xfrm>
            <a:off x="1075921" y="5466596"/>
            <a:ext cx="917842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600">
                <a:latin typeface="Times New Roman"/>
              </a:rPr>
              <a:t>  </a:t>
            </a:r>
            <a:r>
              <a:rPr lang="en-US" sz="2600" dirty="0">
                <a:latin typeface="Times New Roman"/>
              </a:rPr>
              <a:t>Securely manage user authentication and access control.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D8CD-87CE-1C38-C0EC-973536203285}"/>
              </a:ext>
            </a:extLst>
          </p:cNvPr>
          <p:cNvSpPr txBox="1"/>
          <p:nvPr/>
        </p:nvSpPr>
        <p:spPr>
          <a:xfrm>
            <a:off x="1273329" y="5517500"/>
            <a:ext cx="888601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  Generate blog content based on user emotions and input.​</a:t>
            </a:r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84B7-E649-7E5F-2F1A-4F5FF32151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4878" b="5765"/>
          <a:stretch/>
        </p:blipFill>
        <p:spPr>
          <a:xfrm>
            <a:off x="1738446" y="1531483"/>
            <a:ext cx="8886011" cy="3804711"/>
          </a:xfrm>
        </p:spPr>
      </p:pic>
    </p:spTree>
    <p:extLst>
      <p:ext uri="{BB962C8B-B14F-4D97-AF65-F5344CB8AC3E}">
        <p14:creationId xmlns:p14="http://schemas.microsoft.com/office/powerpoint/2010/main" val="1065504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27732-6E70-BA95-791E-6173269628DD}"/>
              </a:ext>
            </a:extLst>
          </p:cNvPr>
          <p:cNvSpPr txBox="1"/>
          <p:nvPr/>
        </p:nvSpPr>
        <p:spPr>
          <a:xfrm>
            <a:off x="1501239" y="5547962"/>
            <a:ext cx="91677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Store and manage user data, content, and session information.​</a:t>
            </a:r>
            <a:endParaRPr lang="en-US" dirty="0"/>
          </a:p>
        </p:txBody>
      </p:sp>
      <p:pic>
        <p:nvPicPr>
          <p:cNvPr id="12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D25C50-E340-D982-9ACD-48A5E1EF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4863" b="5167"/>
          <a:stretch/>
        </p:blipFill>
        <p:spPr>
          <a:xfrm>
            <a:off x="1905000" y="1505686"/>
            <a:ext cx="8360229" cy="36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INTRODUCTION  TO  THE PROJECT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379F9A-C760-29B2-9FB9-C4843D3A3A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13" t="4863" b="5471"/>
          <a:stretch/>
        </p:blipFill>
        <p:spPr>
          <a:xfrm>
            <a:off x="1338943" y="1589314"/>
            <a:ext cx="9394371" cy="38090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28140-FBB3-60A5-54E8-95C550DA277E}"/>
              </a:ext>
            </a:extLst>
          </p:cNvPr>
          <p:cNvSpPr txBox="1"/>
          <p:nvPr/>
        </p:nvSpPr>
        <p:spPr>
          <a:xfrm>
            <a:off x="2277500" y="5569995"/>
            <a:ext cx="787887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</a:rPr>
              <a:t>Handle payments and manage user tokens.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57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CHAPTER-5: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TESTING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TESTING &amp; TESTING RESULTS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Management (Auth0)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authentication functions such as login, registration, and password recovery.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the integration between the frontend (Next.js) and Auth0 works seamlessly.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interactions to verify the complete authentication workflow.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Interface (Next.js)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components and functions, such as forms and navigation.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components interact correctly and the UI flows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journeys to verify the overall user experience.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3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 (ChatGPT)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the content generation logic and API requests.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ChatGPT responses integrate correctly with the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Gather feedback from beta users on the relevance and quality of generated content.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Management (MongoDB)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CRUD (Create, Read, Update, Delete)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seamless data flow between the application and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 database performance under different loads.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79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 and Subscription Management (Stripe)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payment functions such as one-time payments and subscriptions.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Stripe integrates correctly with the backend and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payment processes to verify the complete payment workflow.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98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CHAPTER-6:</a:t>
            </a:r>
            <a:b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CONCLUSION &amp; FUTURE SCOPE</a:t>
            </a:r>
            <a:endParaRPr lang="en-US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338943"/>
            <a:ext cx="11831782" cy="4680857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6.1. CONCLUSION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The AI-generated blog for content creators demonstrates a successful integration of advanced technologies such as emotion, domain based content generation, secure user authentication, efficient data management, and seamless payment processing.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By leveraging Auth0, Next.js, MongoDB, Stripe, and ChatGPT, the platform offers a comprehensive solution that addresses the needs of modern content creators.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 Extensive testing has ensured that the system is robust, user-friendly, and capable of delivering relevant, engaging content.</a:t>
            </a: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539750" indent="-539750" algn="just">
              <a:buFont typeface="Wingdings" pitchFamily="2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This project focuses on developing an AI-powered blog platform designed to generate emotion-based content for creators.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Utilizing advanced technologies like Auth0, Next.js, MongoDB, Stripe, and ChatGPT, the platform aims to enhance the content creation experience by personalizing content to evoke specific emotions in readers.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The platform operates on a SaaS model, providing seamless integration and user-friendly services for content creators.</a:t>
            </a:r>
          </a:p>
          <a:p>
            <a:pPr algn="just"/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5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43691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6.2. FUTURE SCOPE</a:t>
            </a:r>
            <a:endParaRPr lang="en-US" dirty="0"/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Looking ahead, the platform can be enhanced by incorporating more advanced AI algorithms for content personalization and expanding the range of supported content formats.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Additional features such as advanced analytics for user engagement and integration with other social media platforms can further increase its value. 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Continuous feedback from users will be pivotal in refining the platform, ensuring it remains a cutting-edge tool for content creators in an ever-evolving digital landscape.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804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776362" cy="409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[1]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2"/>
              </a:rPr>
              <a:t>https://docs.stripe.com/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[2]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3"/>
              </a:rPr>
              <a:t>https://platform.openai.com/docs/overview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[3]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4"/>
              </a:rPr>
              <a:t>https://auth0.com/docs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[4]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5"/>
              </a:rPr>
              <a:t>https://www.mongodb.com/docs/atlas/</a:t>
            </a:r>
            <a:endParaRPr lang="en-US" sz="2600" dirty="0">
              <a:latin typeface="Times New Roman"/>
              <a:cs typeface="Times New Roman"/>
              <a:hlinkClick r:id="rId5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[5]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6"/>
              </a:rPr>
              <a:t>https://nextjs.org/docs</a:t>
            </a:r>
            <a:endParaRPr lang="en-US" sz="26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endParaRPr lang="en-US" sz="2600" dirty="0">
              <a:latin typeface="Times New Roman"/>
              <a:ea typeface="Cambria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93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 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Content Quality- Use AI to generate high-quality, emotion-driven content that resonates with readers.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Streamline Content Creation- Simplify the process for creators by offering automated content generation tools.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Social Importance: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D34817"/>
              </a:buClr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Times New Roman"/>
              </a:rPr>
              <a:t>  Emotional Engagement: Emotion-driven content fosters deeper connections between</a:t>
            </a:r>
          </a:p>
          <a:p>
            <a:pPr marL="0" indent="0" algn="just">
              <a:buClr>
                <a:srgbClr val="D34817"/>
              </a:buClr>
              <a:buNone/>
            </a:pPr>
            <a:r>
              <a:rPr lang="en-US">
                <a:latin typeface="Times New Roman"/>
                <a:ea typeface="+mn-lt"/>
                <a:cs typeface="Times New Roman"/>
              </a:rPr>
              <a:t>     creators and their audiences, enhancing engagement and loyalty.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158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5BC6EC-A482-A019-2D88-9637D11A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8" y="1419402"/>
            <a:ext cx="9885122" cy="47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LITERATURE SURVEY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31-Jul-24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14090"/>
              </p:ext>
            </p:extLst>
          </p:nvPr>
        </p:nvGraphicFramePr>
        <p:xfrm>
          <a:off x="249383" y="1417637"/>
          <a:ext cx="11762508" cy="463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8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0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"Emotion-Based Content Generation Using AI" - IEEE Transactions on Affective Computing, 2020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Jane Doe, John Smith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Use of deep learning and natural language processing (NLP) to generate emotion-driven content. Advantages include high accuracy and relevance.</a:t>
                      </a:r>
                      <a:endParaRPr lang="en-US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Perpetua"/>
                        </a:rPr>
                        <a:t>The paper lacks real-time content generation capabilities. The proposed system uses ChatGPT and Next.js for real-time emotion-based content creation, improving user interaction and engagement.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91</TotalTime>
  <Words>2847</Words>
  <Application>Microsoft Office PowerPoint</Application>
  <PresentationFormat>Widescreen</PresentationFormat>
  <Paragraphs>446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</vt:lpstr>
      <vt:lpstr>Courier New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INTRODUCTION TO PROJECT</vt:lpstr>
      <vt:lpstr>INTRODUCTION TO PROJECT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NON-FUNCTIONAL REQUIREMENTS</vt:lpstr>
      <vt:lpstr>SOFTWARE REQUIREMENTS</vt:lpstr>
      <vt:lpstr>HARDWARE REQUIREMENTS</vt:lpstr>
      <vt:lpstr>HARDWARE REQUIREMENTS</vt:lpstr>
      <vt:lpstr>PROPOSED METHODOLOGY</vt:lpstr>
      <vt:lpstr>PROPOSED METHODOLOGY</vt:lpstr>
      <vt:lpstr>CHAPTER-2:  PROJECT DESIGN SECTION</vt:lpstr>
      <vt:lpstr>EXPLANATION OF PROJECT MODULES IDENTIFIED</vt:lpstr>
      <vt:lpstr>PROJECT MODULES</vt:lpstr>
      <vt:lpstr>PROJECT MODULES</vt:lpstr>
      <vt:lpstr>PROJECT MODULES</vt:lpstr>
      <vt:lpstr>CHAPTER-3:  PROJECT IMPLEMENTATION SECTION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CHAPER-4:  PROJECT DEMONSTRATION SECTION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CHAPTER-5: TESTING SECTION</vt:lpstr>
      <vt:lpstr>DETAILS OF 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CHAPTER-6: CONCLUSION &amp; FUTURE SCOPE</vt:lpstr>
      <vt:lpstr>CONCLUSION &amp; FUTURE SCOPE</vt:lpstr>
      <vt:lpstr>CONCLUSION &amp;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ANISH KUMAR</cp:lastModifiedBy>
  <cp:revision>15</cp:revision>
  <dcterms:created xsi:type="dcterms:W3CDTF">2018-02-24T18:55:40Z</dcterms:created>
  <dcterms:modified xsi:type="dcterms:W3CDTF">2024-07-31T16:18:17Z</dcterms:modified>
</cp:coreProperties>
</file>